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93E2-47B4-4333-AED5-4BA5A671B743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6B026-0CBB-4BA3-A034-0C797D8D5B9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Lichaamshouding</a:t>
            </a:r>
            <a:r>
              <a:rPr lang="en-US" baseline="0" dirty="0" smtClean="0"/>
              <a:t> is de </a:t>
            </a:r>
            <a:r>
              <a:rPr lang="en-US" baseline="0" dirty="0" err="1" smtClean="0"/>
              <a:t>positie</a:t>
            </a:r>
            <a:r>
              <a:rPr lang="en-US" baseline="0" dirty="0" smtClean="0"/>
              <a:t>/stand van het </a:t>
            </a:r>
            <a:r>
              <a:rPr lang="en-US" baseline="0" dirty="0" err="1" smtClean="0"/>
              <a:t>lichaam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een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daarvan</a:t>
            </a:r>
            <a:r>
              <a:rPr lang="en-US" baseline="0" dirty="0" smtClean="0"/>
              <a:t>.</a:t>
            </a:r>
            <a:br>
              <a:rPr lang="en-US" baseline="0" dirty="0" smtClean="0"/>
            </a:br>
            <a:r>
              <a:rPr lang="en-US" baseline="0" dirty="0" err="1" smtClean="0"/>
              <a:t>Veel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hebben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verkeerde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lichaamshouding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kan</a:t>
            </a:r>
            <a:r>
              <a:rPr lang="en-US" baseline="0" dirty="0" smtClean="0"/>
              <a:t> tot </a:t>
            </a:r>
            <a:r>
              <a:rPr lang="en-US" baseline="0" dirty="0" err="1" smtClean="0"/>
              <a:t>klachten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leiden</a:t>
            </a:r>
            <a:r>
              <a:rPr lang="en-US" baseline="0" dirty="0" smtClean="0"/>
              <a:t>.</a:t>
            </a:r>
            <a:br>
              <a:rPr lang="en-US" baseline="0" dirty="0" smtClean="0"/>
            </a:br>
            <a:r>
              <a:rPr lang="en-US" baseline="0" dirty="0" err="1" smtClean="0"/>
              <a:t>Vaak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ontstaat</a:t>
            </a:r>
            <a:r>
              <a:rPr lang="en-US" baseline="0" dirty="0" smtClean="0"/>
              <a:t> die </a:t>
            </a:r>
            <a:r>
              <a:rPr lang="en-US" baseline="0" dirty="0" err="1" smtClean="0"/>
              <a:t>lichaamshouding</a:t>
            </a:r>
            <a:r>
              <a:rPr lang="en-US" baseline="0" dirty="0" smtClean="0"/>
              <a:t> al op </a:t>
            </a:r>
            <a:r>
              <a:rPr lang="en-US" baseline="0" dirty="0" err="1" smtClean="0"/>
              <a:t>jonge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leeftijd</a:t>
            </a:r>
            <a:r>
              <a:rPr lang="en-US" baseline="0" dirty="0" smtClean="0"/>
              <a:t>, en op </a:t>
            </a:r>
            <a:r>
              <a:rPr lang="en-US" baseline="0" dirty="0" err="1" smtClean="0"/>
              <a:t>latere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leeftijd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verandert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niet</a:t>
            </a:r>
            <a:r>
              <a:rPr lang="en-US" baseline="0" dirty="0" smtClean="0"/>
              <a:t/>
            </a:r>
            <a:br>
              <a:rPr lang="en-US" baseline="0" dirty="0" smtClean="0"/>
            </a:br>
            <a:r>
              <a:rPr lang="en-US" baseline="0" dirty="0" err="1" smtClean="0"/>
              <a:t>meer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Daarom</a:t>
            </a:r>
            <a:r>
              <a:rPr lang="en-US" baseline="0" dirty="0" smtClean="0"/>
              <a:t> is het </a:t>
            </a:r>
            <a:r>
              <a:rPr lang="en-US" baseline="0" dirty="0" err="1" smtClean="0"/>
              <a:t>belangrijk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om</a:t>
            </a:r>
            <a:r>
              <a:rPr lang="en-US" baseline="0" dirty="0" smtClean="0"/>
              <a:t> op </a:t>
            </a:r>
            <a:r>
              <a:rPr lang="en-US" baseline="0" dirty="0" err="1" smtClean="0"/>
              <a:t>vroege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leeftijd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goede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lichaamshouding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leren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6B026-0CBB-4BA3-A034-0C797D8D5B9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Wervels</a:t>
            </a:r>
            <a:r>
              <a:rPr lang="en-US" dirty="0" smtClean="0"/>
              <a:t> met </a:t>
            </a:r>
            <a:r>
              <a:rPr lang="en-US" dirty="0" err="1" smtClean="0"/>
              <a:t>daartussen</a:t>
            </a:r>
            <a:r>
              <a:rPr lang="en-US" dirty="0" smtClean="0"/>
              <a:t> </a:t>
            </a:r>
            <a:r>
              <a:rPr lang="en-US" dirty="0" err="1" smtClean="0"/>
              <a:t>kraakbeen</a:t>
            </a:r>
            <a:r>
              <a:rPr lang="en-US" dirty="0" smtClean="0"/>
              <a:t> (</a:t>
            </a:r>
            <a:r>
              <a:rPr lang="en-US" dirty="0" err="1" smtClean="0"/>
              <a:t>beenverbinding</a:t>
            </a:r>
            <a:r>
              <a:rPr lang="en-US" dirty="0" smtClean="0"/>
              <a:t>!) -&gt; de </a:t>
            </a:r>
            <a:r>
              <a:rPr lang="en-US" dirty="0" err="1" smtClean="0"/>
              <a:t>tussenwervelschijven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err="1" smtClean="0"/>
              <a:t>Schokdempers</a:t>
            </a:r>
            <a:r>
              <a:rPr lang="en-US" dirty="0" smtClean="0"/>
              <a:t>, </a:t>
            </a:r>
            <a:r>
              <a:rPr lang="en-US" dirty="0" err="1" smtClean="0"/>
              <a:t>veerkracht</a:t>
            </a:r>
            <a:r>
              <a:rPr lang="en-US" baseline="0" dirty="0" smtClean="0"/>
              <a:t> van het </a:t>
            </a:r>
            <a:r>
              <a:rPr lang="en-US" baseline="0" dirty="0" err="1" smtClean="0"/>
              <a:t>ruggengraat</a:t>
            </a:r>
            <a:r>
              <a:rPr lang="en-US" baseline="0" dirty="0" smtClean="0"/>
              <a:t>. </a:t>
            </a:r>
            <a:br>
              <a:rPr lang="en-US" baseline="0" dirty="0" smtClean="0"/>
            </a:br>
            <a:r>
              <a:rPr lang="en-US" baseline="0" dirty="0" err="1" smtClean="0"/>
              <a:t>Bij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verkeerde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houding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wervelkolom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scheef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staan</a:t>
            </a:r>
            <a:r>
              <a:rPr lang="en-US" baseline="0" dirty="0" smtClean="0"/>
              <a:t> -&gt; </a:t>
            </a:r>
            <a:r>
              <a:rPr lang="en-US" baseline="0" dirty="0" err="1" smtClean="0"/>
              <a:t>meer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druk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aan</a:t>
            </a:r>
            <a:r>
              <a:rPr lang="en-US" baseline="0" dirty="0" smtClean="0"/>
              <a:t> 1 </a:t>
            </a:r>
            <a:r>
              <a:rPr lang="en-US" baseline="0" dirty="0" err="1" smtClean="0"/>
              <a:t>kant</a:t>
            </a:r>
            <a:r>
              <a:rPr lang="en-US" baseline="0" dirty="0" smtClean="0"/>
              <a:t> -&gt; </a:t>
            </a:r>
            <a:r>
              <a:rPr lang="en-US" baseline="0" dirty="0" err="1" smtClean="0"/>
              <a:t>tussenwervelschijven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kunnen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kapotgaan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veerkracht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verliezen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Denk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bijv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aan</a:t>
            </a:r>
            <a:r>
              <a:rPr lang="en-US" baseline="0" dirty="0" smtClean="0"/>
              <a:t> hernia. </a:t>
            </a:r>
            <a:br>
              <a:rPr lang="en-US" baseline="0" dirty="0" smtClean="0"/>
            </a:br>
            <a:r>
              <a:rPr lang="en-US" baseline="0" dirty="0" err="1" smtClean="0"/>
              <a:t>Dit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voorkomen</a:t>
            </a:r>
            <a:r>
              <a:rPr lang="en-US" baseline="0" dirty="0" smtClean="0"/>
              <a:t> met </a:t>
            </a:r>
            <a:r>
              <a:rPr lang="en-US" baseline="0" dirty="0" err="1" smtClean="0"/>
              <a:t>een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goede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houding</a:t>
            </a:r>
            <a:r>
              <a:rPr lang="en-US" baseline="0" dirty="0" smtClean="0"/>
              <a:t> -&gt; </a:t>
            </a:r>
            <a:r>
              <a:rPr lang="en-US" baseline="0" dirty="0" err="1" smtClean="0"/>
              <a:t>behoud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dubbele</a:t>
            </a:r>
            <a:r>
              <a:rPr lang="en-US" baseline="0" dirty="0" smtClean="0"/>
              <a:t> S.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6B026-0CBB-4BA3-A034-0C797D8D5B9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Zithouding</a:t>
            </a:r>
            <a:r>
              <a:rPr lang="en-US" dirty="0" smtClean="0"/>
              <a:t> </a:t>
            </a:r>
            <a:r>
              <a:rPr lang="en-US" dirty="0" err="1" smtClean="0"/>
              <a:t>belangrijk</a:t>
            </a:r>
            <a:r>
              <a:rPr lang="en-US" dirty="0" smtClean="0"/>
              <a:t>, </a:t>
            </a:r>
            <a:r>
              <a:rPr lang="en-US" dirty="0" err="1" smtClean="0"/>
              <a:t>ook</a:t>
            </a:r>
            <a:r>
              <a:rPr lang="en-US" dirty="0" smtClean="0"/>
              <a:t> in de </a:t>
            </a:r>
            <a:r>
              <a:rPr lang="en-US" dirty="0" err="1" smtClean="0"/>
              <a:t>klas</a:t>
            </a:r>
            <a:r>
              <a:rPr lang="en-US" dirty="0" smtClean="0"/>
              <a:t>. </a:t>
            </a:r>
            <a:r>
              <a:rPr lang="en-US" dirty="0" err="1" smtClean="0"/>
              <a:t>Rechtop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zitten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hoek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tussen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bovenbeen</a:t>
            </a:r>
            <a:r>
              <a:rPr lang="en-US" baseline="0" dirty="0" smtClean="0"/>
              <a:t> en </a:t>
            </a:r>
            <a:r>
              <a:rPr lang="en-US" baseline="0" dirty="0" err="1" smtClean="0"/>
              <a:t>onderbeen</a:t>
            </a:r>
            <a:r>
              <a:rPr lang="en-US" baseline="0" dirty="0" smtClean="0"/>
              <a:t> 90 </a:t>
            </a:r>
            <a:r>
              <a:rPr lang="en-US" baseline="0" dirty="0" err="1" smtClean="0"/>
              <a:t>graden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armen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rusten</a:t>
            </a:r>
            <a:r>
              <a:rPr lang="en-US" baseline="0" dirty="0" smtClean="0"/>
              <a:t> op </a:t>
            </a:r>
            <a:r>
              <a:rPr lang="en-US" baseline="0" dirty="0" err="1" smtClean="0"/>
              <a:t>tafel</a:t>
            </a:r>
            <a:r>
              <a:rPr lang="en-US" baseline="0" dirty="0" smtClean="0"/>
              <a:t> 90 </a:t>
            </a:r>
            <a:r>
              <a:rPr lang="en-US" baseline="0" dirty="0" err="1" smtClean="0"/>
              <a:t>graden</a:t>
            </a:r>
            <a:r>
              <a:rPr lang="en-US" baseline="0" dirty="0" smtClean="0"/>
              <a:t>.</a:t>
            </a:r>
            <a:br>
              <a:rPr lang="en-US" baseline="0" dirty="0" smtClean="0"/>
            </a:br>
            <a:r>
              <a:rPr lang="en-US" baseline="0" dirty="0" err="1" smtClean="0"/>
              <a:t>Bij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tillen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zie</a:t>
            </a:r>
            <a:r>
              <a:rPr lang="en-US" baseline="0" dirty="0" smtClean="0"/>
              <a:t> ‘</a:t>
            </a:r>
            <a:r>
              <a:rPr lang="en-US" baseline="0" dirty="0" err="1" smtClean="0"/>
              <a:t>regels</a:t>
            </a:r>
            <a:r>
              <a:rPr lang="en-US" baseline="0" dirty="0" smtClean="0"/>
              <a:t>’ </a:t>
            </a:r>
            <a:r>
              <a:rPr lang="en-US" baseline="0" dirty="0" err="1" smtClean="0"/>
              <a:t>boek</a:t>
            </a:r>
            <a:r>
              <a:rPr lang="en-US" baseline="0" dirty="0" smtClean="0"/>
              <a:t/>
            </a:r>
            <a:br>
              <a:rPr lang="en-US" baseline="0" dirty="0" smtClean="0"/>
            </a:b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6B026-0CBB-4BA3-A034-0C797D8D5B9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Zie</a:t>
            </a:r>
            <a:r>
              <a:rPr lang="en-US" dirty="0" smtClean="0"/>
              <a:t> </a:t>
            </a:r>
            <a:r>
              <a:rPr lang="en-US" dirty="0" err="1" smtClean="0"/>
              <a:t>afb</a:t>
            </a:r>
            <a:r>
              <a:rPr lang="en-US" dirty="0" smtClean="0"/>
              <a:t> 27 </a:t>
            </a:r>
            <a:r>
              <a:rPr lang="en-US" dirty="0" err="1" smtClean="0"/>
              <a:t>boek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kans</a:t>
            </a:r>
            <a:r>
              <a:rPr lang="en-US" dirty="0" smtClean="0"/>
              <a:t> op </a:t>
            </a:r>
            <a:r>
              <a:rPr lang="en-US" dirty="0" err="1" smtClean="0"/>
              <a:t>verschillende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blessures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bij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verschillende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sporten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err="1" smtClean="0"/>
              <a:t>Spierpijn</a:t>
            </a:r>
            <a:r>
              <a:rPr lang="en-US" baseline="0" dirty="0" smtClean="0"/>
              <a:t> = </a:t>
            </a:r>
            <a:r>
              <a:rPr lang="en-US" baseline="0" dirty="0" err="1" smtClean="0"/>
              <a:t>kleine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scheurtjes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spieren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Geen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echte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blessure</a:t>
            </a:r>
            <a:r>
              <a:rPr lang="en-US" baseline="0" dirty="0" smtClean="0"/>
              <a:t>.</a:t>
            </a:r>
            <a:br>
              <a:rPr lang="en-US" baseline="0" dirty="0" smtClean="0"/>
            </a:br>
            <a:r>
              <a:rPr lang="en-US" baseline="0" dirty="0" err="1" smtClean="0"/>
              <a:t>Spierscheuring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ernstiger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bijv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zweepslag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6B026-0CBB-4BA3-A034-0C797D8D5B9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http://www.youtube.com/watch?v=AI9Jjb7VEH0&amp;feature=related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6B026-0CBB-4BA3-A034-0C797D8D5B9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Noem</a:t>
            </a:r>
            <a:r>
              <a:rPr lang="en-US" dirty="0" smtClean="0"/>
              <a:t> </a:t>
            </a:r>
            <a:r>
              <a:rPr lang="en-US" dirty="0" err="1" smtClean="0"/>
              <a:t>nog</a:t>
            </a:r>
            <a:r>
              <a:rPr lang="en-US" dirty="0" smtClean="0"/>
              <a:t> even </a:t>
            </a:r>
            <a:r>
              <a:rPr lang="en-US" dirty="0" err="1" smtClean="0"/>
              <a:t>oorzaken</a:t>
            </a:r>
            <a:r>
              <a:rPr lang="en-US" baseline="0" dirty="0" smtClean="0"/>
              <a:t> van </a:t>
            </a:r>
            <a:r>
              <a:rPr lang="en-US" baseline="0" dirty="0" err="1" smtClean="0"/>
              <a:t>blessures</a:t>
            </a:r>
            <a:r>
              <a:rPr lang="en-US" baseline="0" dirty="0" smtClean="0"/>
              <a:t> en hoe </a:t>
            </a:r>
            <a:r>
              <a:rPr lang="en-US" baseline="0" dirty="0" err="1" smtClean="0"/>
              <a:t>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voorkomen</a:t>
            </a:r>
            <a:r>
              <a:rPr lang="en-US" baseline="0" smtClean="0"/>
              <a:t> op.</a:t>
            </a:r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6B026-0CBB-4BA3-A034-0C797D8D5B9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28" name="Titel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cxnSp>
        <p:nvCxnSpPr>
          <p:cNvPr id="8" name="Rechte verbindingslijn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8D2B-12A5-4FE7-AAED-30360A0DC5BD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743432-4AC5-4759-8D71-A3661288604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8D2B-12A5-4FE7-AAED-30360A0DC5BD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3432-4AC5-4759-8D71-A3661288604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8D2B-12A5-4FE7-AAED-30360A0DC5BD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3432-4AC5-4759-8D71-A3661288604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DBD8D2B-12A5-4FE7-AAED-30360A0DC5BD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B743432-4AC5-4759-8D71-A3661288604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8D2B-12A5-4FE7-AAED-30360A0DC5BD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3432-4AC5-4759-8D71-A3661288604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cxnSp>
        <p:nvCxnSpPr>
          <p:cNvPr id="7" name="Rechte verbindingslijn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8D2B-12A5-4FE7-AAED-30360A0DC5BD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3432-4AC5-4759-8D71-A3661288604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3432-4AC5-4759-8D71-A3661288604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8D2B-12A5-4FE7-AAED-30360A0DC5BD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32" name="Tijdelijke aanduiding voor inhoud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34" name="Tijdelijke aanduiding voor inhoud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8D2B-12A5-4FE7-AAED-30360A0DC5BD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3432-4AC5-4759-8D71-A3661288604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8D2B-12A5-4FE7-AAED-30360A0DC5BD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3432-4AC5-4759-8D71-A3661288604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jdelijke aanduiding voor inhoud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DBD8D2B-12A5-4FE7-AAED-30360A0DC5BD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B743432-4AC5-4759-8D71-A3661288604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8D2B-12A5-4FE7-AAED-30360A0DC5BD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743432-4AC5-4759-8D71-A3661288604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24" name="Tijdelijke aanduiding voor datum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DBD8D2B-12A5-4FE7-AAED-30360A0DC5BD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B743432-4AC5-4759-8D71-A3661288604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5" name="Tijdelijke aanduiding voor titel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Basisstof</a:t>
            </a:r>
            <a:r>
              <a:rPr lang="en-US" dirty="0" smtClean="0"/>
              <a:t> 6&amp;7 – </a:t>
            </a:r>
            <a:r>
              <a:rPr lang="en-US" dirty="0" err="1" smtClean="0"/>
              <a:t>Houding</a:t>
            </a:r>
            <a:r>
              <a:rPr lang="en-US" dirty="0" smtClean="0"/>
              <a:t> en </a:t>
            </a:r>
            <a:r>
              <a:rPr lang="en-US" dirty="0" err="1" smtClean="0"/>
              <a:t>Beweging</a:t>
            </a:r>
            <a:r>
              <a:rPr lang="en-US" dirty="0" smtClean="0"/>
              <a:t>, </a:t>
            </a:r>
            <a:r>
              <a:rPr lang="en-US" dirty="0" err="1" smtClean="0"/>
              <a:t>Blessures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Stevigheid</a:t>
            </a:r>
            <a:r>
              <a:rPr lang="en-US" dirty="0" smtClean="0"/>
              <a:t> en </a:t>
            </a:r>
            <a:r>
              <a:rPr lang="en-US" dirty="0" err="1" smtClean="0"/>
              <a:t>Beweging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Weefsel</a:t>
            </a:r>
            <a:r>
              <a:rPr lang="en-US" dirty="0" smtClean="0"/>
              <a:t> is </a:t>
            </a:r>
            <a:r>
              <a:rPr lang="en-US" dirty="0" err="1" smtClean="0"/>
              <a:t>beschadigd</a:t>
            </a:r>
            <a:r>
              <a:rPr lang="en-US" dirty="0" smtClean="0"/>
              <a:t> </a:t>
            </a:r>
            <a:r>
              <a:rPr lang="en-US" dirty="0" err="1" smtClean="0"/>
              <a:t>zonder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iets</a:t>
            </a:r>
            <a:r>
              <a:rPr lang="en-US" dirty="0" smtClean="0"/>
              <a:t> </a:t>
            </a:r>
            <a:r>
              <a:rPr lang="en-US" dirty="0" err="1" smtClean="0"/>
              <a:t>gescheurd</a:t>
            </a:r>
            <a:r>
              <a:rPr lang="en-US" dirty="0" smtClean="0"/>
              <a:t> of </a:t>
            </a:r>
            <a:r>
              <a:rPr lang="en-US" dirty="0" err="1" smtClean="0"/>
              <a:t>gebroken</a:t>
            </a:r>
            <a:r>
              <a:rPr lang="en-US" dirty="0" smtClean="0"/>
              <a:t> is.</a:t>
            </a:r>
          </a:p>
          <a:p>
            <a:r>
              <a:rPr lang="en-US" dirty="0" err="1" smtClean="0"/>
              <a:t>Inwendige</a:t>
            </a:r>
            <a:r>
              <a:rPr lang="en-US" dirty="0" smtClean="0"/>
              <a:t> </a:t>
            </a:r>
            <a:r>
              <a:rPr lang="en-US" dirty="0" err="1" smtClean="0"/>
              <a:t>bloeding</a:t>
            </a:r>
            <a:r>
              <a:rPr lang="en-US" dirty="0" smtClean="0"/>
              <a:t> -&gt; </a:t>
            </a:r>
            <a:r>
              <a:rPr lang="en-US" dirty="0" err="1" smtClean="0"/>
              <a:t>Blauwe</a:t>
            </a:r>
            <a:r>
              <a:rPr lang="en-US" dirty="0" smtClean="0"/>
              <a:t> </a:t>
            </a:r>
            <a:r>
              <a:rPr lang="en-US" dirty="0" err="1" smtClean="0"/>
              <a:t>plek</a:t>
            </a:r>
            <a:endParaRPr lang="en-US" dirty="0" smtClean="0"/>
          </a:p>
          <a:p>
            <a:r>
              <a:rPr lang="en-US" dirty="0" err="1" smtClean="0"/>
              <a:t>Behandelen</a:t>
            </a:r>
            <a:r>
              <a:rPr lang="en-US" dirty="0" smtClean="0"/>
              <a:t> met </a:t>
            </a:r>
            <a:r>
              <a:rPr lang="en-US" dirty="0" err="1" smtClean="0"/>
              <a:t>koeling</a:t>
            </a:r>
            <a:r>
              <a:rPr lang="en-US" dirty="0" smtClean="0"/>
              <a:t> en rust</a:t>
            </a: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Kneuzing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3810000"/>
            <a:ext cx="3312368" cy="24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Kneuzing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gewricht</a:t>
            </a:r>
            <a:endParaRPr lang="en-US" dirty="0" smtClean="0"/>
          </a:p>
          <a:p>
            <a:r>
              <a:rPr lang="en-US" dirty="0" err="1" smtClean="0"/>
              <a:t>Gewrichtskapsel</a:t>
            </a:r>
            <a:r>
              <a:rPr lang="en-US" dirty="0" smtClean="0"/>
              <a:t> en </a:t>
            </a:r>
            <a:r>
              <a:rPr lang="en-US" dirty="0" err="1" smtClean="0"/>
              <a:t>kapselbanden</a:t>
            </a:r>
            <a:r>
              <a:rPr lang="en-US" dirty="0" smtClean="0"/>
              <a:t> </a:t>
            </a:r>
            <a:r>
              <a:rPr lang="en-US" dirty="0" err="1" smtClean="0"/>
              <a:t>rekken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 err="1" smtClean="0"/>
              <a:t>ernstige</a:t>
            </a:r>
            <a:r>
              <a:rPr lang="en-US" dirty="0" smtClean="0"/>
              <a:t> </a:t>
            </a:r>
            <a:r>
              <a:rPr lang="en-US" dirty="0" err="1" smtClean="0"/>
              <a:t>gevallen</a:t>
            </a:r>
            <a:r>
              <a:rPr lang="en-US" dirty="0" smtClean="0"/>
              <a:t> </a:t>
            </a:r>
            <a:r>
              <a:rPr lang="en-US" dirty="0" err="1" smtClean="0"/>
              <a:t>soms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scheuren</a:t>
            </a:r>
            <a:endParaRPr lang="en-US" dirty="0" smtClean="0"/>
          </a:p>
          <a:p>
            <a:r>
              <a:rPr lang="en-US" dirty="0" err="1" smtClean="0"/>
              <a:t>Behandelen</a:t>
            </a:r>
            <a:r>
              <a:rPr lang="en-US" dirty="0" smtClean="0"/>
              <a:t> met </a:t>
            </a:r>
            <a:r>
              <a:rPr lang="en-US" dirty="0" err="1" smtClean="0"/>
              <a:t>koeling</a:t>
            </a:r>
            <a:r>
              <a:rPr lang="en-US" dirty="0" smtClean="0"/>
              <a:t>, rust, </a:t>
            </a:r>
            <a:r>
              <a:rPr lang="en-US" dirty="0" err="1" smtClean="0"/>
              <a:t>soms</a:t>
            </a:r>
            <a:r>
              <a:rPr lang="en-US" dirty="0" smtClean="0"/>
              <a:t> </a:t>
            </a:r>
            <a:r>
              <a:rPr lang="en-US" dirty="0" err="1" smtClean="0"/>
              <a:t>verband</a:t>
            </a:r>
            <a:endParaRPr lang="en-US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Verzwikking</a:t>
            </a:r>
            <a:endParaRPr lang="en-US" dirty="0"/>
          </a:p>
        </p:txBody>
      </p:sp>
      <p:pic>
        <p:nvPicPr>
          <p:cNvPr id="24578" name="Picture 2" descr="http://hardloperhans.logt.cc/images/enkeldistors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657600"/>
            <a:ext cx="1828800" cy="2767914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4114800"/>
            <a:ext cx="3429225" cy="2289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Gewrichtskogel</a:t>
            </a:r>
            <a:r>
              <a:rPr lang="en-US" dirty="0" smtClean="0"/>
              <a:t> </a:t>
            </a:r>
            <a:r>
              <a:rPr lang="en-US" dirty="0" err="1" smtClean="0"/>
              <a:t>schiet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de </a:t>
            </a:r>
            <a:r>
              <a:rPr lang="en-US" dirty="0" err="1" smtClean="0"/>
              <a:t>gewrichtskom</a:t>
            </a:r>
            <a:endParaRPr lang="en-US" dirty="0" smtClean="0"/>
          </a:p>
          <a:p>
            <a:r>
              <a:rPr lang="en-US" dirty="0" smtClean="0"/>
              <a:t>Arts </a:t>
            </a:r>
            <a:r>
              <a:rPr lang="en-US" dirty="0" err="1" smtClean="0"/>
              <a:t>moet</a:t>
            </a:r>
            <a:r>
              <a:rPr lang="en-US" dirty="0" smtClean="0"/>
              <a:t>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terugzetten</a:t>
            </a: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Ontwrichting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2667000"/>
            <a:ext cx="2996551" cy="3595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Van </a:t>
            </a:r>
            <a:r>
              <a:rPr lang="en-US" dirty="0" err="1" smtClean="0"/>
              <a:t>aanhechtingsplaatsen</a:t>
            </a:r>
            <a:r>
              <a:rPr lang="en-US" dirty="0" smtClean="0"/>
              <a:t> van </a:t>
            </a:r>
            <a:r>
              <a:rPr lang="en-US" dirty="0" err="1" smtClean="0"/>
              <a:t>spieren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Vaak</a:t>
            </a:r>
            <a:r>
              <a:rPr lang="en-US" dirty="0" smtClean="0"/>
              <a:t> door </a:t>
            </a:r>
            <a:r>
              <a:rPr lang="en-US" dirty="0" err="1" smtClean="0"/>
              <a:t>overbelasting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Voorbeeld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 err="1" smtClean="0"/>
              <a:t>Tennisarm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</a:t>
            </a:r>
            <a:r>
              <a:rPr lang="en-US" dirty="0" err="1" smtClean="0"/>
              <a:t>Achillespeesontsteking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-RSI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Ontstekingen</a:t>
            </a: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30724" name="Picture 4" descr="http://www.praxis-widderich.de/Aktuelles/Tennisar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4267199"/>
            <a:ext cx="3124200" cy="1634999"/>
          </a:xfrm>
          <a:prstGeom prst="rect">
            <a:avLst/>
          </a:prstGeom>
          <a:noFill/>
        </p:spPr>
      </p:pic>
      <p:pic>
        <p:nvPicPr>
          <p:cNvPr id="30726" name="Picture 6" descr="http://www.sportfysiotherapieroermond.eu/0_0_0_0_168_146_csupload_14062460.jpg?u=83407904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1" y="4267201"/>
            <a:ext cx="1841324" cy="1600199"/>
          </a:xfrm>
          <a:prstGeom prst="rect">
            <a:avLst/>
          </a:prstGeom>
          <a:noFill/>
        </p:spPr>
      </p:pic>
      <p:pic>
        <p:nvPicPr>
          <p:cNvPr id="2050" name="Picture 2" descr="http://laikaspoetnik.files.wordpress.com/2008/05/rs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2438400"/>
            <a:ext cx="2219248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Wat</a:t>
            </a:r>
            <a:r>
              <a:rPr lang="en-US" dirty="0" smtClean="0"/>
              <a:t> is </a:t>
            </a:r>
            <a:r>
              <a:rPr lang="en-US" dirty="0" err="1" smtClean="0"/>
              <a:t>lichaamshouding</a:t>
            </a:r>
            <a:r>
              <a:rPr lang="en-US" dirty="0" smtClean="0"/>
              <a:t> </a:t>
            </a:r>
            <a:r>
              <a:rPr lang="en-US" dirty="0" err="1" smtClean="0"/>
              <a:t>eigenlijk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Lichaamshouding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895600"/>
            <a:ext cx="2828925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Het </a:t>
            </a:r>
            <a:r>
              <a:rPr lang="en-US" dirty="0" err="1" smtClean="0"/>
              <a:t>wervelkolom</a:t>
            </a:r>
            <a:r>
              <a:rPr lang="en-US" dirty="0" smtClean="0"/>
              <a:t> </a:t>
            </a:r>
            <a:r>
              <a:rPr lang="en-US" dirty="0" err="1" smtClean="0"/>
              <a:t>heeft</a:t>
            </a:r>
            <a:r>
              <a:rPr lang="en-US" dirty="0" smtClean="0"/>
              <a:t> van nature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dubbele</a:t>
            </a:r>
            <a:r>
              <a:rPr lang="en-US" dirty="0" smtClean="0"/>
              <a:t>-S-</a:t>
            </a:r>
            <a:r>
              <a:rPr lang="en-US" dirty="0" err="1" smtClean="0"/>
              <a:t>vorm</a:t>
            </a:r>
            <a:endParaRPr lang="en-US" dirty="0" smtClean="0"/>
          </a:p>
          <a:p>
            <a:r>
              <a:rPr lang="en-US" dirty="0" err="1" smtClean="0"/>
              <a:t>Rugspieren</a:t>
            </a:r>
            <a:r>
              <a:rPr lang="en-US" dirty="0" smtClean="0"/>
              <a:t> </a:t>
            </a:r>
            <a:r>
              <a:rPr lang="en-US" dirty="0" err="1" smtClean="0"/>
              <a:t>houden</a:t>
            </a:r>
            <a:r>
              <a:rPr lang="en-US" dirty="0" smtClean="0"/>
              <a:t>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vorm</a:t>
            </a:r>
            <a:r>
              <a:rPr lang="en-US" dirty="0" smtClean="0"/>
              <a:t> in stand</a:t>
            </a: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Wervelkolom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590800"/>
            <a:ext cx="16859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590800"/>
            <a:ext cx="3600359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Wervels</a:t>
            </a:r>
            <a:endParaRPr lang="en-US" dirty="0" smtClean="0"/>
          </a:p>
          <a:p>
            <a:r>
              <a:rPr lang="en-US" dirty="0" err="1" smtClean="0"/>
              <a:t>Tussenwervelschijven</a:t>
            </a:r>
            <a:endParaRPr lang="en-US" dirty="0" smtClean="0"/>
          </a:p>
          <a:p>
            <a:r>
              <a:rPr lang="en-US" dirty="0" err="1" smtClean="0"/>
              <a:t>Ruggenmerg</a:t>
            </a:r>
            <a:r>
              <a:rPr lang="en-US" dirty="0" smtClean="0"/>
              <a:t> en </a:t>
            </a:r>
            <a:r>
              <a:rPr lang="en-US" dirty="0" err="1" smtClean="0"/>
              <a:t>zenuwen</a:t>
            </a:r>
            <a:r>
              <a:rPr lang="en-US" dirty="0" smtClean="0"/>
              <a:t> 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Wervelkolom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457200"/>
            <a:ext cx="2150494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124200"/>
            <a:ext cx="640144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Staan</a:t>
            </a:r>
            <a:r>
              <a:rPr lang="en-US" dirty="0" smtClean="0"/>
              <a:t>, </a:t>
            </a:r>
            <a:r>
              <a:rPr lang="en-US" dirty="0" err="1" smtClean="0"/>
              <a:t>zitten</a:t>
            </a:r>
            <a:r>
              <a:rPr lang="en-US" dirty="0" smtClean="0"/>
              <a:t>, </a:t>
            </a:r>
            <a:r>
              <a:rPr lang="en-US" dirty="0" err="1" smtClean="0"/>
              <a:t>tillen</a:t>
            </a:r>
            <a:r>
              <a:rPr lang="en-US" dirty="0" smtClean="0"/>
              <a:t>….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00200"/>
            <a:ext cx="28575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1" y="4343400"/>
            <a:ext cx="2895599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86861" y="1524000"/>
            <a:ext cx="3438014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de </a:t>
            </a:r>
            <a:r>
              <a:rPr lang="en-US" dirty="0" err="1" smtClean="0"/>
              <a:t>gezondheid</a:t>
            </a:r>
            <a:r>
              <a:rPr lang="en-US" dirty="0" smtClean="0"/>
              <a:t>, op </a:t>
            </a:r>
            <a:r>
              <a:rPr lang="en-US" dirty="0" err="1" smtClean="0"/>
              <a:t>allerlei</a:t>
            </a:r>
            <a:r>
              <a:rPr lang="en-US" dirty="0" smtClean="0"/>
              <a:t>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manieren</a:t>
            </a:r>
            <a:r>
              <a:rPr lang="en-US" dirty="0" smtClean="0"/>
              <a:t>….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 err="1" smtClean="0"/>
              <a:t>Conditie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 err="1" smtClean="0"/>
              <a:t>Ontspanning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 err="1" smtClean="0"/>
              <a:t>Getrainde</a:t>
            </a:r>
            <a:r>
              <a:rPr lang="en-US" dirty="0" smtClean="0"/>
              <a:t> </a:t>
            </a:r>
            <a:r>
              <a:rPr lang="en-US" dirty="0" err="1" smtClean="0"/>
              <a:t>spieren</a:t>
            </a:r>
            <a:r>
              <a:rPr lang="en-US" dirty="0" smtClean="0"/>
              <a:t> </a:t>
            </a:r>
            <a:r>
              <a:rPr lang="en-US" dirty="0" err="1" smtClean="0"/>
              <a:t>raken</a:t>
            </a:r>
            <a:r>
              <a:rPr lang="en-US" dirty="0" smtClean="0"/>
              <a:t> minder </a:t>
            </a:r>
            <a:r>
              <a:rPr lang="en-US" dirty="0" err="1" smtClean="0"/>
              <a:t>snel</a:t>
            </a:r>
            <a:r>
              <a:rPr lang="en-US" dirty="0" smtClean="0"/>
              <a:t> </a:t>
            </a:r>
            <a:r>
              <a:rPr lang="en-US" dirty="0" err="1" smtClean="0"/>
              <a:t>geblesseerd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Meer </a:t>
            </a:r>
            <a:r>
              <a:rPr lang="en-US" dirty="0" err="1" smtClean="0"/>
              <a:t>bewust</a:t>
            </a:r>
            <a:r>
              <a:rPr lang="en-US" dirty="0" smtClean="0"/>
              <a:t> van </a:t>
            </a:r>
            <a:r>
              <a:rPr lang="en-US" dirty="0" err="1" smtClean="0"/>
              <a:t>lichaam</a:t>
            </a:r>
            <a:r>
              <a:rPr lang="en-US" dirty="0" smtClean="0"/>
              <a:t> en </a:t>
            </a:r>
            <a:r>
              <a:rPr lang="en-US" dirty="0" err="1" smtClean="0"/>
              <a:t>houding</a:t>
            </a:r>
            <a:endParaRPr lang="en-US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Lichaamsbeweging</a:t>
            </a:r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267200"/>
            <a:ext cx="18161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http://www.homefitness4you.nl/userfiles/image/yog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4267200"/>
            <a:ext cx="1224337" cy="1676400"/>
          </a:xfrm>
          <a:prstGeom prst="rect">
            <a:avLst/>
          </a:prstGeom>
          <a:noFill/>
        </p:spPr>
      </p:pic>
      <p:pic>
        <p:nvPicPr>
          <p:cNvPr id="18438" name="Picture 6" descr="http://t2.gstatic.com/images?q=tbn:ANd9GcRApR5uQwuiRxKr0GqC3o-Mnw5l-sGvinHbmKSi5dV36Qa_ZhnLVYWQH23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4267200"/>
            <a:ext cx="1255682" cy="1676400"/>
          </a:xfrm>
          <a:prstGeom prst="rect">
            <a:avLst/>
          </a:prstGeom>
          <a:noFill/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4267200"/>
            <a:ext cx="18859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1" descr="http://www.menselijk-lichaam.com/wp-content/uploads/Krachttraining-of-bodybuilding-300x2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1800" y="4267200"/>
            <a:ext cx="1905000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En </a:t>
            </a:r>
            <a:r>
              <a:rPr lang="en-US" dirty="0" err="1" smtClean="0"/>
              <a:t>spierpijn</a:t>
            </a:r>
            <a:r>
              <a:rPr lang="en-US" dirty="0" smtClean="0"/>
              <a:t>…..</a:t>
            </a: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Blessures</a:t>
            </a:r>
            <a:endParaRPr lang="en-US" dirty="0"/>
          </a:p>
        </p:txBody>
      </p:sp>
      <p:pic>
        <p:nvPicPr>
          <p:cNvPr id="5" name="Picture 2" descr="C:\Users\Caro\Pictures\Carolien\Pump\Lung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600200"/>
            <a:ext cx="8229600" cy="36728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Botbreuken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0"/>
            <a:ext cx="2971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76400"/>
            <a:ext cx="22098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4267200"/>
            <a:ext cx="26003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4267200"/>
            <a:ext cx="29718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Voetbalknie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 err="1" smtClean="0"/>
              <a:t>Beschadiging</a:t>
            </a:r>
            <a:r>
              <a:rPr lang="en-US" dirty="0" smtClean="0"/>
              <a:t> van de meniscus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 err="1" smtClean="0"/>
              <a:t>Vaak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kniebanden</a:t>
            </a:r>
            <a:r>
              <a:rPr lang="en-US" dirty="0" smtClean="0"/>
              <a:t>/</a:t>
            </a:r>
            <a:r>
              <a:rPr lang="en-US" dirty="0" err="1" smtClean="0"/>
              <a:t>kruisbanden</a:t>
            </a:r>
            <a:r>
              <a:rPr lang="en-US" dirty="0" smtClean="0"/>
              <a:t> </a:t>
            </a:r>
            <a:r>
              <a:rPr lang="en-US" dirty="0" err="1" smtClean="0"/>
              <a:t>beschadigd</a:t>
            </a: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Knieblessures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819401"/>
            <a:ext cx="2057400" cy="204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4953000"/>
            <a:ext cx="2286000" cy="1521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2895600"/>
            <a:ext cx="3161705" cy="359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96</TotalTime>
  <Words>227</Words>
  <Application>Microsoft Office PowerPoint</Application>
  <PresentationFormat>Diavoorstelling (4:3)</PresentationFormat>
  <Paragraphs>59</Paragraphs>
  <Slides>13</Slides>
  <Notes>6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Papier</vt:lpstr>
      <vt:lpstr>Stevigheid en Beweging</vt:lpstr>
      <vt:lpstr>Lichaamshouding</vt:lpstr>
      <vt:lpstr>Wervelkolom</vt:lpstr>
      <vt:lpstr>Wervelkolom</vt:lpstr>
      <vt:lpstr>Staan, zitten, tillen….</vt:lpstr>
      <vt:lpstr>Lichaamsbeweging</vt:lpstr>
      <vt:lpstr>Blessures</vt:lpstr>
      <vt:lpstr>Botbreuken</vt:lpstr>
      <vt:lpstr>Knieblessures</vt:lpstr>
      <vt:lpstr>Kneuzing</vt:lpstr>
      <vt:lpstr>Verzwikking</vt:lpstr>
      <vt:lpstr>Ontwrichting</vt:lpstr>
      <vt:lpstr>Ontstekingen…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Stevigheid en Beweging</dc:title>
  <dc:creator>Caro</dc:creator>
  <cp:lastModifiedBy>Caro</cp:lastModifiedBy>
  <cp:revision>12</cp:revision>
  <dcterms:created xsi:type="dcterms:W3CDTF">2012-05-23T08:15:16Z</dcterms:created>
  <dcterms:modified xsi:type="dcterms:W3CDTF">2012-05-23T09:53:11Z</dcterms:modified>
</cp:coreProperties>
</file>