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93E2-47B4-4333-AED5-4BA5A671B74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B026-0CBB-4BA3-A034-0C797D8D5B9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Lichaamshouding</a:t>
            </a:r>
            <a:r>
              <a:rPr lang="en-US" baseline="0" dirty="0" smtClean="0"/>
              <a:t> is de </a:t>
            </a:r>
            <a:r>
              <a:rPr lang="en-US" baseline="0" dirty="0" err="1" smtClean="0"/>
              <a:t>positie</a:t>
            </a:r>
            <a:r>
              <a:rPr lang="en-US" baseline="0" dirty="0" smtClean="0"/>
              <a:t>/stand van het </a:t>
            </a:r>
            <a:r>
              <a:rPr lang="en-US" baseline="0" dirty="0" err="1" smtClean="0"/>
              <a:t>lichaam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daarvan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verkeerde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lichaamshouding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tot </a:t>
            </a:r>
            <a:r>
              <a:rPr lang="en-US" baseline="0" dirty="0" err="1" smtClean="0"/>
              <a:t>klachten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leiden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err="1" smtClean="0"/>
              <a:t>Vaak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ontstaat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lichaamshouding</a:t>
            </a:r>
            <a:r>
              <a:rPr lang="en-US" baseline="0" dirty="0" smtClean="0"/>
              <a:t> al op </a:t>
            </a:r>
            <a:r>
              <a:rPr lang="en-US" baseline="0" dirty="0" err="1" smtClean="0"/>
              <a:t>jonge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leeftijd</a:t>
            </a:r>
            <a:r>
              <a:rPr lang="en-US" baseline="0" dirty="0" smtClean="0"/>
              <a:t>, en op </a:t>
            </a:r>
            <a:r>
              <a:rPr lang="en-US" baseline="0" dirty="0" err="1" smtClean="0"/>
              <a:t>latere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leeftijd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verandert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err="1" smtClean="0"/>
              <a:t>meer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Daarom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belangrijk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vroege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leeftijd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lichaamshouding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leren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B026-0CBB-4BA3-A034-0C797D8D5B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Wervels</a:t>
            </a:r>
            <a:r>
              <a:rPr lang="en-US" dirty="0" smtClean="0"/>
              <a:t> met </a:t>
            </a:r>
            <a:r>
              <a:rPr lang="en-US" dirty="0" err="1" smtClean="0"/>
              <a:t>daartussen</a:t>
            </a:r>
            <a:r>
              <a:rPr lang="en-US" dirty="0" smtClean="0"/>
              <a:t> </a:t>
            </a:r>
            <a:r>
              <a:rPr lang="en-US" dirty="0" err="1" smtClean="0"/>
              <a:t>kraakbeen</a:t>
            </a:r>
            <a:r>
              <a:rPr lang="en-US" dirty="0" smtClean="0"/>
              <a:t> (</a:t>
            </a:r>
            <a:r>
              <a:rPr lang="en-US" dirty="0" err="1" smtClean="0"/>
              <a:t>beenverbinding</a:t>
            </a:r>
            <a:r>
              <a:rPr lang="en-US" dirty="0" smtClean="0"/>
              <a:t>!) -&gt; de </a:t>
            </a:r>
            <a:r>
              <a:rPr lang="en-US" dirty="0" err="1" smtClean="0"/>
              <a:t>tussenwervelschijven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Schokdempers</a:t>
            </a:r>
            <a:r>
              <a:rPr lang="en-US" dirty="0" smtClean="0"/>
              <a:t>, </a:t>
            </a:r>
            <a:r>
              <a:rPr lang="en-US" dirty="0" err="1" smtClean="0"/>
              <a:t>veerkracht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ruggengraat</a:t>
            </a:r>
            <a:r>
              <a:rPr lang="en-US" baseline="0" dirty="0" smtClean="0"/>
              <a:t>. </a:t>
            </a:r>
            <a:br>
              <a:rPr lang="en-US" baseline="0" dirty="0" smtClean="0"/>
            </a:b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verkeerde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houding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wervelkolom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scheef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staan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kant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tussenwervelschijven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kapotgaan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veerkracht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verliezen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bijv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hernia. </a:t>
            </a:r>
            <a:br>
              <a:rPr lang="en-US" baseline="0" dirty="0" smtClean="0"/>
            </a:br>
            <a:r>
              <a:rPr lang="en-US" baseline="0" dirty="0" err="1" smtClean="0"/>
              <a:t>Dit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voorkomen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houding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behoud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dubbele</a:t>
            </a:r>
            <a:r>
              <a:rPr lang="en-US" baseline="0" dirty="0" smtClean="0"/>
              <a:t> S.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B026-0CBB-4BA3-A034-0C797D8D5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Zithouding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, </a:t>
            </a:r>
            <a:r>
              <a:rPr lang="en-US" dirty="0" err="1" smtClean="0"/>
              <a:t>ook</a:t>
            </a:r>
            <a:r>
              <a:rPr lang="en-US" dirty="0" smtClean="0"/>
              <a:t> in de </a:t>
            </a:r>
            <a:r>
              <a:rPr lang="en-US" dirty="0" err="1" smtClean="0"/>
              <a:t>klas</a:t>
            </a:r>
            <a:r>
              <a:rPr lang="en-US" dirty="0" smtClean="0"/>
              <a:t>. </a:t>
            </a:r>
            <a:r>
              <a:rPr lang="en-US" dirty="0" err="1" smtClean="0"/>
              <a:t>Rechtop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zitten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bovenbeen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onderbeen</a:t>
            </a:r>
            <a:r>
              <a:rPr lang="en-US" baseline="0" dirty="0" smtClean="0"/>
              <a:t> 90 </a:t>
            </a:r>
            <a:r>
              <a:rPr lang="en-US" baseline="0" dirty="0" err="1" smtClean="0"/>
              <a:t>graden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armen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rusten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tafel</a:t>
            </a:r>
            <a:r>
              <a:rPr lang="en-US" baseline="0" dirty="0" smtClean="0"/>
              <a:t> 90 </a:t>
            </a:r>
            <a:r>
              <a:rPr lang="en-US" baseline="0" dirty="0" err="1" smtClean="0"/>
              <a:t>graden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tillen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zie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regels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boek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B026-0CBB-4BA3-A034-0C797D8D5B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afb</a:t>
            </a:r>
            <a:r>
              <a:rPr lang="en-US" dirty="0" smtClean="0"/>
              <a:t> 27 </a:t>
            </a:r>
            <a:r>
              <a:rPr lang="en-US" dirty="0" err="1" smtClean="0"/>
              <a:t>boek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kans</a:t>
            </a:r>
            <a:r>
              <a:rPr lang="en-US" dirty="0" smtClean="0"/>
              <a:t> op </a:t>
            </a:r>
            <a:r>
              <a:rPr lang="en-US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blessures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sporten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Spierpijn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kleine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scheurtjes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spieren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blessure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err="1" smtClean="0"/>
              <a:t>Spierscheuring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ernstiger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bijv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zweepslag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B026-0CBB-4BA3-A034-0C797D8D5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http://www.youtube.com/watch?v=AI9Jjb7VEH0&amp;feature=related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B026-0CBB-4BA3-A034-0C797D8D5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Noem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even </a:t>
            </a:r>
            <a:r>
              <a:rPr lang="en-US" dirty="0" err="1" smtClean="0"/>
              <a:t>oorzaken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blessures</a:t>
            </a:r>
            <a:r>
              <a:rPr lang="en-US" baseline="0" dirty="0" smtClean="0"/>
              <a:t> en hoe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voorkomen</a:t>
            </a:r>
            <a:r>
              <a:rPr lang="en-US" baseline="0" smtClean="0"/>
              <a:t> op.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B026-0CBB-4BA3-A034-0C797D8D5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BD8D2B-12A5-4FE7-AAED-30360A0DC5BD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743432-4AC5-4759-8D71-A366128860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Basisstof</a:t>
            </a:r>
            <a:r>
              <a:rPr lang="en-US" dirty="0" smtClean="0"/>
              <a:t> 6&amp;7 – </a:t>
            </a:r>
            <a:r>
              <a:rPr lang="en-US" dirty="0" err="1" smtClean="0"/>
              <a:t>Houding</a:t>
            </a:r>
            <a:r>
              <a:rPr lang="en-US" dirty="0" smtClean="0"/>
              <a:t> en </a:t>
            </a:r>
            <a:r>
              <a:rPr lang="en-US" dirty="0" err="1" smtClean="0"/>
              <a:t>Beweging</a:t>
            </a:r>
            <a:r>
              <a:rPr lang="en-US" dirty="0" smtClean="0"/>
              <a:t>, </a:t>
            </a:r>
            <a:r>
              <a:rPr lang="en-US" dirty="0" err="1" smtClean="0"/>
              <a:t>Blessures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Stevigheid</a:t>
            </a:r>
            <a:r>
              <a:rPr lang="en-US" dirty="0" smtClean="0"/>
              <a:t> en </a:t>
            </a:r>
            <a:r>
              <a:rPr lang="en-US" dirty="0" err="1" smtClean="0"/>
              <a:t>Beweging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Weefsel</a:t>
            </a:r>
            <a:r>
              <a:rPr lang="en-US" dirty="0" smtClean="0"/>
              <a:t> is </a:t>
            </a:r>
            <a:r>
              <a:rPr lang="en-US" dirty="0" err="1" smtClean="0"/>
              <a:t>beschadigd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gescheurd</a:t>
            </a:r>
            <a:r>
              <a:rPr lang="en-US" dirty="0" smtClean="0"/>
              <a:t> of </a:t>
            </a:r>
            <a:r>
              <a:rPr lang="en-US" dirty="0" err="1" smtClean="0"/>
              <a:t>gebroken</a:t>
            </a:r>
            <a:r>
              <a:rPr lang="en-US" dirty="0" smtClean="0"/>
              <a:t> is.</a:t>
            </a:r>
          </a:p>
          <a:p>
            <a:r>
              <a:rPr lang="en-US" dirty="0" err="1" smtClean="0"/>
              <a:t>Inwendige</a:t>
            </a:r>
            <a:r>
              <a:rPr lang="en-US" dirty="0" smtClean="0"/>
              <a:t> </a:t>
            </a:r>
            <a:r>
              <a:rPr lang="en-US" dirty="0" err="1" smtClean="0"/>
              <a:t>bloeding</a:t>
            </a:r>
            <a:r>
              <a:rPr lang="en-US" dirty="0" smtClean="0"/>
              <a:t> -&gt; </a:t>
            </a:r>
            <a:r>
              <a:rPr lang="en-US" dirty="0" err="1" smtClean="0"/>
              <a:t>Blauwe</a:t>
            </a:r>
            <a:r>
              <a:rPr lang="en-US" dirty="0" smtClean="0"/>
              <a:t> </a:t>
            </a:r>
            <a:r>
              <a:rPr lang="en-US" dirty="0" err="1" smtClean="0"/>
              <a:t>plek</a:t>
            </a:r>
            <a:endParaRPr lang="en-US" dirty="0" smtClean="0"/>
          </a:p>
          <a:p>
            <a:r>
              <a:rPr lang="en-US" dirty="0" err="1" smtClean="0"/>
              <a:t>Behandelen</a:t>
            </a:r>
            <a:r>
              <a:rPr lang="en-US" dirty="0" smtClean="0"/>
              <a:t> met </a:t>
            </a:r>
            <a:r>
              <a:rPr lang="en-US" dirty="0" err="1" smtClean="0"/>
              <a:t>koeling</a:t>
            </a:r>
            <a:r>
              <a:rPr lang="en-US" dirty="0" smtClean="0"/>
              <a:t> en rust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Kneuzing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0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Kneuzing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gewricht</a:t>
            </a:r>
            <a:endParaRPr lang="en-US" dirty="0" smtClean="0"/>
          </a:p>
          <a:p>
            <a:r>
              <a:rPr lang="en-US" dirty="0" err="1" smtClean="0"/>
              <a:t>Gewrichtskapsel</a:t>
            </a:r>
            <a:r>
              <a:rPr lang="en-US" dirty="0" smtClean="0"/>
              <a:t> en </a:t>
            </a:r>
            <a:r>
              <a:rPr lang="en-US" dirty="0" err="1" smtClean="0"/>
              <a:t>kapselbanden</a:t>
            </a:r>
            <a:r>
              <a:rPr lang="en-US" dirty="0" smtClean="0"/>
              <a:t> </a:t>
            </a:r>
            <a:r>
              <a:rPr lang="en-US" dirty="0" err="1" smtClean="0"/>
              <a:t>rekken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ernstige</a:t>
            </a:r>
            <a:r>
              <a:rPr lang="en-US" dirty="0" smtClean="0"/>
              <a:t> </a:t>
            </a:r>
            <a:r>
              <a:rPr lang="en-US" dirty="0" err="1" smtClean="0"/>
              <a:t>gevallen</a:t>
            </a:r>
            <a:r>
              <a:rPr lang="en-US" dirty="0" smtClean="0"/>
              <a:t> </a:t>
            </a:r>
            <a:r>
              <a:rPr lang="en-US" dirty="0" err="1" smtClean="0"/>
              <a:t>soms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scheuren</a:t>
            </a:r>
            <a:endParaRPr lang="en-US" dirty="0" smtClean="0"/>
          </a:p>
          <a:p>
            <a:r>
              <a:rPr lang="en-US" dirty="0" err="1" smtClean="0"/>
              <a:t>Behandelen</a:t>
            </a:r>
            <a:r>
              <a:rPr lang="en-US" dirty="0" smtClean="0"/>
              <a:t> met </a:t>
            </a:r>
            <a:r>
              <a:rPr lang="en-US" dirty="0" err="1" smtClean="0"/>
              <a:t>koeling</a:t>
            </a:r>
            <a:r>
              <a:rPr lang="en-US" dirty="0" smtClean="0"/>
              <a:t>, rust, </a:t>
            </a:r>
            <a:r>
              <a:rPr lang="en-US" dirty="0" err="1" smtClean="0"/>
              <a:t>soms</a:t>
            </a:r>
            <a:r>
              <a:rPr lang="en-US" dirty="0" smtClean="0"/>
              <a:t> </a:t>
            </a:r>
            <a:r>
              <a:rPr lang="en-US" dirty="0" err="1" smtClean="0"/>
              <a:t>verband</a:t>
            </a: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Verzwikking</a:t>
            </a:r>
            <a:endParaRPr lang="en-US" dirty="0"/>
          </a:p>
        </p:txBody>
      </p:sp>
      <p:pic>
        <p:nvPicPr>
          <p:cNvPr id="24578" name="Picture 2" descr="http://hardloperhans.logt.cc/images/enkeldistor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657600"/>
            <a:ext cx="1828800" cy="276791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14800"/>
            <a:ext cx="3429225" cy="228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Gewrichtskogel</a:t>
            </a:r>
            <a:r>
              <a:rPr lang="en-US" dirty="0" smtClean="0"/>
              <a:t> </a:t>
            </a:r>
            <a:r>
              <a:rPr lang="en-US" dirty="0" err="1" smtClean="0"/>
              <a:t>schiet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de </a:t>
            </a:r>
            <a:r>
              <a:rPr lang="en-US" dirty="0" err="1" smtClean="0"/>
              <a:t>gewrichtskom</a:t>
            </a:r>
            <a:endParaRPr lang="en-US" dirty="0" smtClean="0"/>
          </a:p>
          <a:p>
            <a:r>
              <a:rPr lang="en-US" dirty="0" smtClean="0"/>
              <a:t>Arts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terugzetten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Ontwrichting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667000"/>
            <a:ext cx="2996551" cy="35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aanhechtingsplaatsen</a:t>
            </a:r>
            <a:r>
              <a:rPr lang="en-US" dirty="0" smtClean="0"/>
              <a:t> van </a:t>
            </a:r>
            <a:r>
              <a:rPr lang="en-US" dirty="0" err="1" smtClean="0"/>
              <a:t>spieren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Vaak</a:t>
            </a:r>
            <a:r>
              <a:rPr lang="en-US" dirty="0" smtClean="0"/>
              <a:t> door </a:t>
            </a:r>
            <a:r>
              <a:rPr lang="en-US" dirty="0" err="1" smtClean="0"/>
              <a:t>overbelasting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Voorbeeld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Tennisarm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Achillespeesontsteking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-RSI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Ontstekingen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0724" name="Picture 4" descr="http://www.praxis-widderich.de/Aktuelles/Tennis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199"/>
            <a:ext cx="3124200" cy="1634999"/>
          </a:xfrm>
          <a:prstGeom prst="rect">
            <a:avLst/>
          </a:prstGeom>
          <a:noFill/>
        </p:spPr>
      </p:pic>
      <p:pic>
        <p:nvPicPr>
          <p:cNvPr id="30726" name="Picture 6" descr="http://www.sportfysiotherapieroermond.eu/0_0_0_0_168_146_csupload_14062460.jpg?u=834079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1" y="4267201"/>
            <a:ext cx="1841324" cy="1600199"/>
          </a:xfrm>
          <a:prstGeom prst="rect">
            <a:avLst/>
          </a:prstGeom>
          <a:noFill/>
        </p:spPr>
      </p:pic>
      <p:pic>
        <p:nvPicPr>
          <p:cNvPr id="2050" name="Picture 2" descr="http://laikaspoetnik.files.wordpress.com/2008/05/r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438400"/>
            <a:ext cx="2219248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lichaamshouding</a:t>
            </a:r>
            <a:r>
              <a:rPr lang="en-US" dirty="0" smtClean="0"/>
              <a:t> </a:t>
            </a:r>
            <a:r>
              <a:rPr lang="en-US" dirty="0" err="1" smtClean="0"/>
              <a:t>eigenlijk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Lichaamshouding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95600"/>
            <a:ext cx="28289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wervelkolom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van nature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dubbele</a:t>
            </a:r>
            <a:r>
              <a:rPr lang="en-US" dirty="0" smtClean="0"/>
              <a:t>-S-</a:t>
            </a:r>
            <a:r>
              <a:rPr lang="en-US" dirty="0" err="1" smtClean="0"/>
              <a:t>vorm</a:t>
            </a:r>
            <a:endParaRPr lang="en-US" dirty="0" smtClean="0"/>
          </a:p>
          <a:p>
            <a:r>
              <a:rPr lang="en-US" dirty="0" err="1" smtClean="0"/>
              <a:t>Rugspieren</a:t>
            </a:r>
            <a:r>
              <a:rPr lang="en-US" dirty="0" smtClean="0"/>
              <a:t> </a:t>
            </a:r>
            <a:r>
              <a:rPr lang="en-US" dirty="0" err="1" smtClean="0"/>
              <a:t>houden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vorm</a:t>
            </a:r>
            <a:r>
              <a:rPr lang="en-US" dirty="0" smtClean="0"/>
              <a:t> in stand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Wervelkolom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1685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90800"/>
            <a:ext cx="360035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Wervels</a:t>
            </a:r>
            <a:endParaRPr lang="en-US" dirty="0" smtClean="0"/>
          </a:p>
          <a:p>
            <a:r>
              <a:rPr lang="en-US" dirty="0" err="1" smtClean="0"/>
              <a:t>Tussenwervelschijven</a:t>
            </a:r>
            <a:endParaRPr lang="en-US" dirty="0" smtClean="0"/>
          </a:p>
          <a:p>
            <a:r>
              <a:rPr lang="en-US" dirty="0" err="1" smtClean="0"/>
              <a:t>Ruggenmerg</a:t>
            </a:r>
            <a:r>
              <a:rPr lang="en-US" dirty="0" smtClean="0"/>
              <a:t> en </a:t>
            </a:r>
            <a:r>
              <a:rPr lang="en-US" dirty="0" err="1" smtClean="0"/>
              <a:t>zenuwen</a:t>
            </a:r>
            <a:r>
              <a:rPr lang="en-US" dirty="0" smtClean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Wervelkolom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57200"/>
            <a:ext cx="215049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124200"/>
            <a:ext cx="640144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Staan</a:t>
            </a:r>
            <a:r>
              <a:rPr lang="en-US" dirty="0" smtClean="0"/>
              <a:t>, </a:t>
            </a:r>
            <a:r>
              <a:rPr lang="en-US" dirty="0" err="1" smtClean="0"/>
              <a:t>zitten</a:t>
            </a:r>
            <a:r>
              <a:rPr lang="en-US" dirty="0" smtClean="0"/>
              <a:t>, </a:t>
            </a:r>
            <a:r>
              <a:rPr lang="en-US" dirty="0" err="1" smtClean="0"/>
              <a:t>tillen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2857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4343400"/>
            <a:ext cx="2895599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6861" y="1524000"/>
            <a:ext cx="3438014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gezondheid</a:t>
            </a:r>
            <a:r>
              <a:rPr lang="en-US" dirty="0" smtClean="0"/>
              <a:t>, op </a:t>
            </a:r>
            <a:r>
              <a:rPr lang="en-US" dirty="0" err="1" smtClean="0"/>
              <a:t>allerlei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manieren</a:t>
            </a:r>
            <a:r>
              <a:rPr lang="en-US" dirty="0" smtClean="0"/>
              <a:t>….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Conditie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Ontspanning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Getrainde</a:t>
            </a:r>
            <a:r>
              <a:rPr lang="en-US" dirty="0" smtClean="0"/>
              <a:t> </a:t>
            </a:r>
            <a:r>
              <a:rPr lang="en-US" dirty="0" err="1" smtClean="0"/>
              <a:t>spieren</a:t>
            </a:r>
            <a:r>
              <a:rPr lang="en-US" dirty="0" smtClean="0"/>
              <a:t> </a:t>
            </a:r>
            <a:r>
              <a:rPr lang="en-US" dirty="0" err="1" smtClean="0"/>
              <a:t>raken</a:t>
            </a:r>
            <a:r>
              <a:rPr lang="en-US" dirty="0" smtClean="0"/>
              <a:t> minder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geblesseerd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Meer </a:t>
            </a:r>
            <a:r>
              <a:rPr lang="en-US" dirty="0" err="1" smtClean="0"/>
              <a:t>bewust</a:t>
            </a:r>
            <a:r>
              <a:rPr lang="en-US" dirty="0" smtClean="0"/>
              <a:t> van </a:t>
            </a:r>
            <a:r>
              <a:rPr lang="en-US" dirty="0" err="1" smtClean="0"/>
              <a:t>lichaam</a:t>
            </a:r>
            <a:r>
              <a:rPr lang="en-US" dirty="0" smtClean="0"/>
              <a:t> en </a:t>
            </a:r>
            <a:r>
              <a:rPr lang="en-US" dirty="0" err="1" smtClean="0"/>
              <a:t>houding</a:t>
            </a: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Lichaamsbeweging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1816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homefitness4you.nl/userfiles/image/yo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267200"/>
            <a:ext cx="1224337" cy="1676400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ANd9GcRApR5uQwuiRxKr0GqC3o-Mnw5l-sGvinHbmKSi5dV36Qa_ZhnLVYWQH2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267200"/>
            <a:ext cx="1255682" cy="1676400"/>
          </a:xfrm>
          <a:prstGeom prst="rect">
            <a:avLst/>
          </a:prstGeom>
          <a:noFill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267200"/>
            <a:ext cx="1885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http://www.menselijk-lichaam.com/wp-content/uploads/Krachttraining-of-bodybuilding-300x2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26720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 </a:t>
            </a:r>
            <a:r>
              <a:rPr lang="en-US" dirty="0" err="1" smtClean="0"/>
              <a:t>spierpijn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Blessures</a:t>
            </a:r>
            <a:endParaRPr lang="en-US" dirty="0"/>
          </a:p>
        </p:txBody>
      </p:sp>
      <p:pic>
        <p:nvPicPr>
          <p:cNvPr id="5" name="Picture 2" descr="C:\Users\Caro\Pictures\Carolien\Pump\Lun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229600" cy="367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Botbreuken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6720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Voetbalknie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Beschadiging</a:t>
            </a:r>
            <a:r>
              <a:rPr lang="en-US" dirty="0" smtClean="0"/>
              <a:t> van de meniscus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kniebanden</a:t>
            </a:r>
            <a:r>
              <a:rPr lang="en-US" dirty="0" smtClean="0"/>
              <a:t>/</a:t>
            </a:r>
            <a:r>
              <a:rPr lang="en-US" dirty="0" err="1" smtClean="0"/>
              <a:t>kruisbanden</a:t>
            </a:r>
            <a:r>
              <a:rPr lang="en-US" dirty="0" smtClean="0"/>
              <a:t> </a:t>
            </a:r>
            <a:r>
              <a:rPr lang="en-US" dirty="0" err="1" smtClean="0"/>
              <a:t>beschadigd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Knieblessures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1"/>
            <a:ext cx="2057400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953000"/>
            <a:ext cx="2286000" cy="152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895600"/>
            <a:ext cx="3161705" cy="359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</TotalTime>
  <Words>227</Words>
  <Application>Microsoft Office PowerPoint</Application>
  <PresentationFormat>Diavoorstelling (4:3)</PresentationFormat>
  <Paragraphs>59</Paragraphs>
  <Slides>13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Papier</vt:lpstr>
      <vt:lpstr>Stevigheid en Beweging</vt:lpstr>
      <vt:lpstr>Lichaamshouding</vt:lpstr>
      <vt:lpstr>Wervelkolom</vt:lpstr>
      <vt:lpstr>Wervelkolom</vt:lpstr>
      <vt:lpstr>Staan, zitten, tillen….</vt:lpstr>
      <vt:lpstr>Lichaamsbeweging</vt:lpstr>
      <vt:lpstr>Blessures</vt:lpstr>
      <vt:lpstr>Botbreuken</vt:lpstr>
      <vt:lpstr>Knieblessures</vt:lpstr>
      <vt:lpstr>Kneuzing</vt:lpstr>
      <vt:lpstr>Verzwikking</vt:lpstr>
      <vt:lpstr>Ontwrichting</vt:lpstr>
      <vt:lpstr>Ontstekingen…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Stevigheid en Beweging</dc:title>
  <dc:creator>Caro</dc:creator>
  <cp:lastModifiedBy>Caro</cp:lastModifiedBy>
  <cp:revision>12</cp:revision>
  <dcterms:created xsi:type="dcterms:W3CDTF">2012-05-23T08:15:16Z</dcterms:created>
  <dcterms:modified xsi:type="dcterms:W3CDTF">2012-05-23T09:53:11Z</dcterms:modified>
</cp:coreProperties>
</file>